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16"/>
  </p:notesMasterIdLst>
  <p:handoutMasterIdLst>
    <p:handoutMasterId r:id="rId17"/>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26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98"/>
    <p:restoredTop sz="91784"/>
  </p:normalViewPr>
  <p:slideViewPr>
    <p:cSldViewPr snapToGrid="0">
      <p:cViewPr varScale="1">
        <p:scale>
          <a:sx n="125" d="100"/>
          <a:sy n="125" d="100"/>
        </p:scale>
        <p:origin x="142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2024/3/12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2024/3/12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2024/3/12</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2024/3/12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2024/3/12</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2024/3/12</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2024/3/12</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2024/3/12</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2024/3/12</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slideLayout" Target="../slideLayouts/slideLayout9.xml"/><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9525" imgH="9525" progId="TCLayout.ActiveDocument.1">
                  <p:embed/>
                </p:oleObj>
              </mc:Choice>
              <mc:Fallback>
                <p:oleObj name="think-cell Slide" r:id="rId5" imgW="9525" imgH="9525" progId="TCLayout.ActiveDocument.1">
                  <p:embed/>
                  <p:pic>
                    <p:nvPicPr>
                      <p:cNvPr id="3" name="对象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7"/>
          <a:stretch>
            <a:fillRect/>
          </a:stretch>
        </p:blipFill>
        <p:spPr>
          <a:xfrm>
            <a:off x="-6350" y="5506720"/>
            <a:ext cx="3027680" cy="1332230"/>
          </a:xfrm>
          <a:prstGeom prst="rect">
            <a:avLst/>
          </a:prstGeom>
        </p:spPr>
      </p:pic>
      <p:pic>
        <p:nvPicPr>
          <p:cNvPr id="7" name="图片 6"/>
          <p:cNvPicPr>
            <a:picLocks noChangeAspect="1"/>
          </p:cNvPicPr>
          <p:nvPr/>
        </p:nvPicPr>
        <p:blipFill>
          <a:blip r:embed="rId8"/>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9">
            <a:alphaModFix/>
          </a:blip>
          <a:srcRect/>
          <a:stretch/>
        </p:blipFill>
        <p:spPr>
          <a:xfrm>
            <a:off x="-6351" y="5292436"/>
            <a:ext cx="3322575" cy="15655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6694</TotalTime>
  <Words>875</Words>
  <Application>Microsoft Macintosh PowerPoint</Application>
  <PresentationFormat>宽屏</PresentationFormat>
  <Paragraphs>224</Paragraphs>
  <Slides>13</Slides>
  <Notes>12</Notes>
  <HiddenSlides>0</HiddenSlides>
  <MMClips>0</MMClips>
  <ScaleCrop>false</ScaleCrop>
  <HeadingPairs>
    <vt:vector size="8" baseType="variant">
      <vt:variant>
        <vt:lpstr>已用的字体</vt:lpstr>
      </vt:variant>
      <vt:variant>
        <vt:i4>4</vt:i4>
      </vt:variant>
      <vt:variant>
        <vt:lpstr>主题</vt:lpstr>
      </vt:variant>
      <vt:variant>
        <vt:i4>2</vt:i4>
      </vt:variant>
      <vt:variant>
        <vt:lpstr>嵌入 OLE 服务器</vt:lpstr>
      </vt:variant>
      <vt:variant>
        <vt:i4>1</vt:i4>
      </vt:variant>
      <vt:variant>
        <vt:lpstr>幻灯片标题</vt:lpstr>
      </vt:variant>
      <vt:variant>
        <vt:i4>13</vt:i4>
      </vt:variant>
    </vt:vector>
  </HeadingPairs>
  <TitlesOfParts>
    <vt:vector size="20" baseType="lpstr">
      <vt:lpstr>等线</vt:lpstr>
      <vt:lpstr>Arial</vt:lpstr>
      <vt:lpstr>Calibri</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156</cp:revision>
  <cp:lastPrinted>2018-09-29T16:00:00Z</cp:lastPrinted>
  <dcterms:created xsi:type="dcterms:W3CDTF">2018-09-29T16:00:00Z</dcterms:created>
  <dcterms:modified xsi:type="dcterms:W3CDTF">2024-03-13T13:50:11Z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